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50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A587F-BA1A-4873-A669-ED87927D8F8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6713E-16B1-4F8E-81D5-256B7D39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5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6FD73-FD82-47CA-A141-8714ED89F24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9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6FD73-FD82-47CA-A141-8714ED89F24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0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4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9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1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1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6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9A3C-4DE2-48D9-A25F-D2CB417D29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C309-03D2-4342-8EF5-ED75CBEF1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0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676400" y="838200"/>
            <a:ext cx="8839200" cy="4495800"/>
            <a:chOff x="144" y="528"/>
            <a:chExt cx="6624" cy="2832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144" y="1536"/>
              <a:ext cx="1632" cy="672"/>
              <a:chOff x="912" y="1200"/>
              <a:chExt cx="1296" cy="576"/>
            </a:xfrm>
          </p:grpSpPr>
          <p:sp>
            <p:nvSpPr>
              <p:cNvPr id="51259" name="Rectangle 4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9/5/14</a:t>
                </a:r>
                <a:endParaRPr lang="en-US" altLang="en-US" sz="1000" dirty="0"/>
              </a:p>
            </p:txBody>
          </p:sp>
          <p:sp>
            <p:nvSpPr>
              <p:cNvPr id="51260" name="Rectangle 5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5</a:t>
                </a:r>
              </a:p>
            </p:txBody>
          </p:sp>
          <p:sp>
            <p:nvSpPr>
              <p:cNvPr id="51261" name="Rectangle 6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9/10/14</a:t>
                </a:r>
                <a:endParaRPr lang="en-US" altLang="en-US" sz="1000" dirty="0"/>
              </a:p>
            </p:txBody>
          </p:sp>
          <p:sp>
            <p:nvSpPr>
              <p:cNvPr id="51262" name="Rectangle 7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9/5/14</a:t>
                </a:r>
                <a:endParaRPr lang="en-US" altLang="en-US" sz="1000" dirty="0"/>
              </a:p>
            </p:txBody>
          </p:sp>
          <p:sp>
            <p:nvSpPr>
              <p:cNvPr id="51263" name="Rectangle 8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0</a:t>
                </a:r>
                <a:endParaRPr lang="en-US" altLang="en-US" sz="1000" dirty="0"/>
              </a:p>
            </p:txBody>
          </p:sp>
          <p:sp>
            <p:nvSpPr>
              <p:cNvPr id="51264" name="Rectangle 9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9/10/14</a:t>
                </a:r>
                <a:endParaRPr lang="en-US" altLang="en-US" sz="1000" dirty="0"/>
              </a:p>
            </p:txBody>
          </p:sp>
          <p:sp>
            <p:nvSpPr>
              <p:cNvPr id="51265" name="Rectangle 10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dirty="0"/>
                  <a:t>Task A</a:t>
                </a:r>
              </a:p>
            </p:txBody>
          </p:sp>
        </p:grpSp>
        <p:grpSp>
          <p:nvGrpSpPr>
            <p:cNvPr id="51204" name="Group 11"/>
            <p:cNvGrpSpPr>
              <a:grpSpLocks/>
            </p:cNvGrpSpPr>
            <p:nvPr/>
          </p:nvGrpSpPr>
          <p:grpSpPr bwMode="auto">
            <a:xfrm>
              <a:off x="1008" y="528"/>
              <a:ext cx="1632" cy="672"/>
              <a:chOff x="912" y="1200"/>
              <a:chExt cx="1296" cy="576"/>
            </a:xfrm>
          </p:grpSpPr>
          <p:sp>
            <p:nvSpPr>
              <p:cNvPr id="51252" name="Rectangle 12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9/10/14</a:t>
                </a:r>
                <a:endParaRPr lang="en-US" altLang="en-US" sz="1000" dirty="0"/>
              </a:p>
            </p:txBody>
          </p:sp>
          <p:sp>
            <p:nvSpPr>
              <p:cNvPr id="51253" name="Rectangle 13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2</a:t>
                </a:r>
              </a:p>
            </p:txBody>
          </p:sp>
          <p:sp>
            <p:nvSpPr>
              <p:cNvPr id="51254" name="Rectangle 14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9/12/14</a:t>
                </a:r>
                <a:endParaRPr lang="en-US" altLang="en-US" sz="1000" dirty="0"/>
              </a:p>
            </p:txBody>
          </p:sp>
          <p:sp>
            <p:nvSpPr>
              <p:cNvPr id="51255" name="Rectangle 15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9/10/14</a:t>
                </a:r>
                <a:endParaRPr lang="en-US" altLang="en-US" sz="1000" dirty="0"/>
              </a:p>
            </p:txBody>
          </p:sp>
          <p:sp>
            <p:nvSpPr>
              <p:cNvPr id="51256" name="Rectangle 16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57" name="Rectangle 17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9/12/14</a:t>
                </a:r>
                <a:endParaRPr lang="en-US" altLang="en-US" sz="1000" dirty="0"/>
              </a:p>
            </p:txBody>
          </p:sp>
          <p:sp>
            <p:nvSpPr>
              <p:cNvPr id="51258" name="Rectangle 18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B</a:t>
                </a:r>
              </a:p>
            </p:txBody>
          </p:sp>
        </p:grpSp>
        <p:grpSp>
          <p:nvGrpSpPr>
            <p:cNvPr id="51205" name="Group 19"/>
            <p:cNvGrpSpPr>
              <a:grpSpLocks/>
            </p:cNvGrpSpPr>
            <p:nvPr/>
          </p:nvGrpSpPr>
          <p:grpSpPr bwMode="auto">
            <a:xfrm>
              <a:off x="1488" y="2688"/>
              <a:ext cx="1632" cy="672"/>
              <a:chOff x="912" y="1200"/>
              <a:chExt cx="1296" cy="576"/>
            </a:xfrm>
          </p:grpSpPr>
          <p:sp>
            <p:nvSpPr>
              <p:cNvPr id="51245" name="Rectangle 20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9/10/14</a:t>
                </a:r>
                <a:endParaRPr lang="en-US" altLang="en-US" sz="1000" dirty="0"/>
              </a:p>
            </p:txBody>
          </p:sp>
          <p:sp>
            <p:nvSpPr>
              <p:cNvPr id="51246" name="Rectangle 21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47" name="Rectangle 22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48" name="Rectangle 23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49" name="Rectangle 24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50" name="Rectangle 25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9/16/14</a:t>
                </a:r>
                <a:endParaRPr lang="en-US" altLang="en-US" sz="1000" dirty="0"/>
              </a:p>
            </p:txBody>
          </p:sp>
          <p:sp>
            <p:nvSpPr>
              <p:cNvPr id="51251" name="Rectangle 26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C</a:t>
                </a:r>
              </a:p>
            </p:txBody>
          </p:sp>
        </p:grpSp>
        <p:grpSp>
          <p:nvGrpSpPr>
            <p:cNvPr id="51206" name="Group 27"/>
            <p:cNvGrpSpPr>
              <a:grpSpLocks/>
            </p:cNvGrpSpPr>
            <p:nvPr/>
          </p:nvGrpSpPr>
          <p:grpSpPr bwMode="auto">
            <a:xfrm>
              <a:off x="2832" y="528"/>
              <a:ext cx="1632" cy="672"/>
              <a:chOff x="912" y="1200"/>
              <a:chExt cx="1296" cy="576"/>
            </a:xfrm>
          </p:grpSpPr>
          <p:sp>
            <p:nvSpPr>
              <p:cNvPr id="51238" name="Rectangle 28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9/12/14</a:t>
                </a:r>
                <a:endParaRPr lang="en-US" altLang="en-US" sz="1000" dirty="0"/>
              </a:p>
            </p:txBody>
          </p:sp>
          <p:sp>
            <p:nvSpPr>
              <p:cNvPr id="51239" name="Rectangle 29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7</a:t>
                </a:r>
              </a:p>
            </p:txBody>
          </p:sp>
          <p:sp>
            <p:nvSpPr>
              <p:cNvPr id="51240" name="Rectangle 30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9/19/14</a:t>
                </a:r>
                <a:endParaRPr lang="en-US" altLang="en-US" sz="1000" dirty="0"/>
              </a:p>
            </p:txBody>
          </p:sp>
          <p:sp>
            <p:nvSpPr>
              <p:cNvPr id="51241" name="Rectangle 31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9/12/14</a:t>
                </a:r>
                <a:endParaRPr lang="en-US" altLang="en-US" sz="1000" dirty="0"/>
              </a:p>
            </p:txBody>
          </p:sp>
          <p:sp>
            <p:nvSpPr>
              <p:cNvPr id="51242" name="Rectangle 32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43" name="Rectangle 33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9/19/14</a:t>
                </a:r>
                <a:endParaRPr lang="en-US" altLang="en-US" sz="1000" dirty="0"/>
              </a:p>
            </p:txBody>
          </p:sp>
          <p:sp>
            <p:nvSpPr>
              <p:cNvPr id="51244" name="Rectangle 34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D</a:t>
                </a:r>
              </a:p>
            </p:txBody>
          </p:sp>
        </p:grpSp>
        <p:grpSp>
          <p:nvGrpSpPr>
            <p:cNvPr id="51207" name="Group 35"/>
            <p:cNvGrpSpPr>
              <a:grpSpLocks/>
            </p:cNvGrpSpPr>
            <p:nvPr/>
          </p:nvGrpSpPr>
          <p:grpSpPr bwMode="auto">
            <a:xfrm>
              <a:off x="4608" y="528"/>
              <a:ext cx="1632" cy="672"/>
              <a:chOff x="912" y="1200"/>
              <a:chExt cx="1296" cy="576"/>
            </a:xfrm>
          </p:grpSpPr>
          <p:sp>
            <p:nvSpPr>
              <p:cNvPr id="51231" name="Rectangle 36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9/19/14</a:t>
                </a:r>
                <a:endParaRPr lang="en-US" altLang="en-US" sz="1000" dirty="0"/>
              </a:p>
            </p:txBody>
          </p:sp>
          <p:sp>
            <p:nvSpPr>
              <p:cNvPr id="51232" name="Rectangle 37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1</a:t>
                </a:r>
              </a:p>
            </p:txBody>
          </p:sp>
          <p:sp>
            <p:nvSpPr>
              <p:cNvPr id="51233" name="Rectangle 38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34" name="Rectangle 39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9/19/14</a:t>
                </a:r>
                <a:endParaRPr lang="en-US" altLang="en-US" sz="1000" dirty="0"/>
              </a:p>
            </p:txBody>
          </p:sp>
          <p:sp>
            <p:nvSpPr>
              <p:cNvPr id="51235" name="Rectangle 40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36" name="Rectangle 41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37" name="Rectangle 42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F</a:t>
                </a:r>
              </a:p>
            </p:txBody>
          </p:sp>
        </p:grpSp>
        <p:grpSp>
          <p:nvGrpSpPr>
            <p:cNvPr id="51208" name="Group 43"/>
            <p:cNvGrpSpPr>
              <a:grpSpLocks/>
            </p:cNvGrpSpPr>
            <p:nvPr/>
          </p:nvGrpSpPr>
          <p:grpSpPr bwMode="auto">
            <a:xfrm>
              <a:off x="3744" y="2688"/>
              <a:ext cx="1632" cy="672"/>
              <a:chOff x="912" y="1200"/>
              <a:chExt cx="1296" cy="576"/>
            </a:xfrm>
          </p:grpSpPr>
          <p:sp>
            <p:nvSpPr>
              <p:cNvPr id="51224" name="Rectangle 44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25" name="Rectangle 45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4</a:t>
                </a:r>
              </a:p>
            </p:txBody>
          </p:sp>
          <p:sp>
            <p:nvSpPr>
              <p:cNvPr id="51226" name="Rectangle 46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9/17/14</a:t>
                </a:r>
                <a:endParaRPr lang="en-US" altLang="en-US" sz="1000" dirty="0"/>
              </a:p>
            </p:txBody>
          </p:sp>
          <p:sp>
            <p:nvSpPr>
              <p:cNvPr id="51227" name="Rectangle 47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9/16/14</a:t>
                </a:r>
                <a:endParaRPr lang="en-US" altLang="en-US" sz="1000" dirty="0"/>
              </a:p>
            </p:txBody>
          </p:sp>
          <p:sp>
            <p:nvSpPr>
              <p:cNvPr id="51228" name="Rectangle 48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29" name="Rectangle 49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30" name="Rectangle 50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E</a:t>
                </a:r>
              </a:p>
            </p:txBody>
          </p:sp>
        </p:grpSp>
        <p:grpSp>
          <p:nvGrpSpPr>
            <p:cNvPr id="51209" name="Group 51"/>
            <p:cNvGrpSpPr>
              <a:grpSpLocks/>
            </p:cNvGrpSpPr>
            <p:nvPr/>
          </p:nvGrpSpPr>
          <p:grpSpPr bwMode="auto">
            <a:xfrm>
              <a:off x="5136" y="1632"/>
              <a:ext cx="1632" cy="672"/>
              <a:chOff x="912" y="1200"/>
              <a:chExt cx="1296" cy="576"/>
            </a:xfrm>
          </p:grpSpPr>
          <p:sp>
            <p:nvSpPr>
              <p:cNvPr id="51217" name="Rectangle 52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18" name="Rectangle 53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2</a:t>
                </a:r>
              </a:p>
            </p:txBody>
          </p:sp>
          <p:sp>
            <p:nvSpPr>
              <p:cNvPr id="51219" name="Rectangle 54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9/22/14</a:t>
                </a:r>
                <a:endParaRPr lang="en-US" altLang="en-US" sz="1000" dirty="0"/>
              </a:p>
            </p:txBody>
          </p:sp>
          <p:sp>
            <p:nvSpPr>
              <p:cNvPr id="51220" name="Rectangle 55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21" name="Rectangle 56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22" name="Rectangle 57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9/22/14</a:t>
                </a:r>
                <a:endParaRPr lang="en-US" altLang="en-US" sz="1000" dirty="0"/>
              </a:p>
            </p:txBody>
          </p:sp>
          <p:sp>
            <p:nvSpPr>
              <p:cNvPr id="51223" name="Rectangle 58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G</a:t>
                </a:r>
              </a:p>
            </p:txBody>
          </p:sp>
        </p:grpSp>
        <p:cxnSp>
          <p:nvCxnSpPr>
            <p:cNvPr id="51210" name="AutoShape 59"/>
            <p:cNvCxnSpPr>
              <a:cxnSpLocks noChangeShapeType="1"/>
              <a:stCxn id="51260" idx="0"/>
              <a:endCxn id="51258" idx="1"/>
            </p:cNvCxnSpPr>
            <p:nvPr/>
          </p:nvCxnSpPr>
          <p:spPr bwMode="auto">
            <a:xfrm flipV="1">
              <a:off x="960" y="864"/>
              <a:ext cx="48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1" name="AutoShape 60"/>
            <p:cNvCxnSpPr>
              <a:cxnSpLocks noChangeShapeType="1"/>
              <a:stCxn id="51263" idx="2"/>
              <a:endCxn id="51251" idx="1"/>
            </p:cNvCxnSpPr>
            <p:nvPr/>
          </p:nvCxnSpPr>
          <p:spPr bwMode="auto">
            <a:xfrm>
              <a:off x="960" y="2208"/>
              <a:ext cx="528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2" name="AutoShape 61"/>
            <p:cNvCxnSpPr>
              <a:cxnSpLocks noChangeShapeType="1"/>
              <a:stCxn id="51258" idx="3"/>
              <a:endCxn id="51244" idx="1"/>
            </p:cNvCxnSpPr>
            <p:nvPr/>
          </p:nvCxnSpPr>
          <p:spPr bwMode="auto">
            <a:xfrm>
              <a:off x="2640" y="86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3" name="AutoShape 62"/>
            <p:cNvCxnSpPr>
              <a:cxnSpLocks noChangeShapeType="1"/>
              <a:stCxn id="51244" idx="3"/>
              <a:endCxn id="51237" idx="1"/>
            </p:cNvCxnSpPr>
            <p:nvPr/>
          </p:nvCxnSpPr>
          <p:spPr bwMode="auto">
            <a:xfrm>
              <a:off x="4464" y="8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4" name="AutoShape 63"/>
            <p:cNvCxnSpPr>
              <a:cxnSpLocks noChangeShapeType="1"/>
              <a:stCxn id="51251" idx="3"/>
              <a:endCxn id="51230" idx="1"/>
            </p:cNvCxnSpPr>
            <p:nvPr/>
          </p:nvCxnSpPr>
          <p:spPr bwMode="auto">
            <a:xfrm>
              <a:off x="3120" y="3024"/>
              <a:ext cx="6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5" name="AutoShape 64"/>
            <p:cNvCxnSpPr>
              <a:cxnSpLocks noChangeShapeType="1"/>
              <a:stCxn id="51237" idx="3"/>
              <a:endCxn id="51223" idx="1"/>
            </p:cNvCxnSpPr>
            <p:nvPr/>
          </p:nvCxnSpPr>
          <p:spPr bwMode="auto">
            <a:xfrm flipH="1">
              <a:off x="5136" y="864"/>
              <a:ext cx="1104" cy="1104"/>
            </a:xfrm>
            <a:prstGeom prst="bentConnector5">
              <a:avLst>
                <a:gd name="adj1" fmla="val -13042"/>
                <a:gd name="adj2" fmla="val 50000"/>
                <a:gd name="adj3" fmla="val 1130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6" name="AutoShape 65"/>
            <p:cNvCxnSpPr>
              <a:cxnSpLocks noChangeShapeType="1"/>
              <a:stCxn id="51230" idx="3"/>
              <a:endCxn id="51223" idx="1"/>
            </p:cNvCxnSpPr>
            <p:nvPr/>
          </p:nvCxnSpPr>
          <p:spPr bwMode="auto">
            <a:xfrm flipH="1" flipV="1">
              <a:off x="5136" y="1968"/>
              <a:ext cx="240" cy="1056"/>
            </a:xfrm>
            <a:prstGeom prst="bentConnector5">
              <a:avLst>
                <a:gd name="adj1" fmla="val -60000"/>
                <a:gd name="adj2" fmla="val 50000"/>
                <a:gd name="adj3" fmla="val 1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6" name="TextBox 65"/>
          <p:cNvSpPr txBox="1"/>
          <p:nvPr/>
        </p:nvSpPr>
        <p:spPr>
          <a:xfrm>
            <a:off x="3469861" y="6107289"/>
            <a:ext cx="31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4.5 page 121 (corrected)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676400" y="838200"/>
            <a:ext cx="8839200" cy="4495800"/>
            <a:chOff x="144" y="528"/>
            <a:chExt cx="6624" cy="2832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144" y="1536"/>
              <a:ext cx="1632" cy="672"/>
              <a:chOff x="912" y="1200"/>
              <a:chExt cx="1296" cy="576"/>
            </a:xfrm>
          </p:grpSpPr>
          <p:sp>
            <p:nvSpPr>
              <p:cNvPr id="51259" name="Rectangle 4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9/6/14</a:t>
                </a:r>
                <a:endParaRPr lang="en-US" altLang="en-US" sz="1000" dirty="0"/>
              </a:p>
            </p:txBody>
          </p:sp>
          <p:sp>
            <p:nvSpPr>
              <p:cNvPr id="51260" name="Rectangle 5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5</a:t>
                </a:r>
              </a:p>
            </p:txBody>
          </p:sp>
          <p:sp>
            <p:nvSpPr>
              <p:cNvPr id="51261" name="Rectangle 6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9/11/14</a:t>
                </a:r>
                <a:endParaRPr lang="en-US" altLang="en-US" sz="1000" dirty="0"/>
              </a:p>
            </p:txBody>
          </p:sp>
          <p:sp>
            <p:nvSpPr>
              <p:cNvPr id="51262" name="Rectangle 7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9/6/14</a:t>
                </a:r>
                <a:endParaRPr lang="en-US" altLang="en-US" sz="1000" dirty="0"/>
              </a:p>
            </p:txBody>
          </p:sp>
          <p:sp>
            <p:nvSpPr>
              <p:cNvPr id="51263" name="Rectangle 8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0</a:t>
                </a:r>
                <a:endParaRPr lang="en-US" altLang="en-US" sz="1000" dirty="0"/>
              </a:p>
            </p:txBody>
          </p:sp>
          <p:sp>
            <p:nvSpPr>
              <p:cNvPr id="51264" name="Rectangle 9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9/11/14</a:t>
                </a:r>
                <a:endParaRPr lang="en-US" altLang="en-US" sz="1000" dirty="0"/>
              </a:p>
            </p:txBody>
          </p:sp>
          <p:sp>
            <p:nvSpPr>
              <p:cNvPr id="51265" name="Rectangle 10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dirty="0"/>
                  <a:t>Task A</a:t>
                </a:r>
              </a:p>
            </p:txBody>
          </p:sp>
        </p:grpSp>
        <p:grpSp>
          <p:nvGrpSpPr>
            <p:cNvPr id="51204" name="Group 11"/>
            <p:cNvGrpSpPr>
              <a:grpSpLocks/>
            </p:cNvGrpSpPr>
            <p:nvPr/>
          </p:nvGrpSpPr>
          <p:grpSpPr bwMode="auto">
            <a:xfrm>
              <a:off x="1008" y="528"/>
              <a:ext cx="1632" cy="672"/>
              <a:chOff x="912" y="1200"/>
              <a:chExt cx="1296" cy="576"/>
            </a:xfrm>
          </p:grpSpPr>
          <p:sp>
            <p:nvSpPr>
              <p:cNvPr id="51252" name="Rectangle 12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9/11/14</a:t>
                </a:r>
                <a:endParaRPr lang="en-US" altLang="en-US" sz="1000" dirty="0"/>
              </a:p>
            </p:txBody>
          </p:sp>
          <p:sp>
            <p:nvSpPr>
              <p:cNvPr id="51253" name="Rectangle 13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2</a:t>
                </a:r>
              </a:p>
            </p:txBody>
          </p:sp>
          <p:sp>
            <p:nvSpPr>
              <p:cNvPr id="51254" name="Rectangle 14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55" name="Rectangle 15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9/11/14</a:t>
                </a:r>
                <a:endParaRPr lang="en-US" altLang="en-US" sz="1000" dirty="0"/>
              </a:p>
            </p:txBody>
          </p:sp>
          <p:sp>
            <p:nvSpPr>
              <p:cNvPr id="51256" name="Rectangle 16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57" name="Rectangle 17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58" name="Rectangle 18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B</a:t>
                </a:r>
              </a:p>
            </p:txBody>
          </p:sp>
        </p:grpSp>
        <p:grpSp>
          <p:nvGrpSpPr>
            <p:cNvPr id="51205" name="Group 19"/>
            <p:cNvGrpSpPr>
              <a:grpSpLocks/>
            </p:cNvGrpSpPr>
            <p:nvPr/>
          </p:nvGrpSpPr>
          <p:grpSpPr bwMode="auto">
            <a:xfrm>
              <a:off x="1488" y="2688"/>
              <a:ext cx="1632" cy="672"/>
              <a:chOff x="912" y="1200"/>
              <a:chExt cx="1296" cy="576"/>
            </a:xfrm>
          </p:grpSpPr>
          <p:sp>
            <p:nvSpPr>
              <p:cNvPr id="51245" name="Rectangle 20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9/11/14</a:t>
                </a:r>
                <a:endParaRPr lang="en-US" altLang="en-US" sz="1000" dirty="0"/>
              </a:p>
            </p:txBody>
          </p:sp>
          <p:sp>
            <p:nvSpPr>
              <p:cNvPr id="51246" name="Rectangle 21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47" name="Rectangle 22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9/14/14</a:t>
                </a:r>
                <a:endParaRPr lang="en-US" altLang="en-US" sz="1000" dirty="0"/>
              </a:p>
            </p:txBody>
          </p:sp>
          <p:sp>
            <p:nvSpPr>
              <p:cNvPr id="51248" name="Rectangle 23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9/14/14</a:t>
                </a:r>
                <a:endParaRPr lang="en-US" altLang="en-US" sz="1000" dirty="0"/>
              </a:p>
            </p:txBody>
          </p:sp>
          <p:sp>
            <p:nvSpPr>
              <p:cNvPr id="51249" name="Rectangle 24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50" name="Rectangle 25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9/17/14</a:t>
                </a:r>
                <a:endParaRPr lang="en-US" altLang="en-US" sz="1000" dirty="0"/>
              </a:p>
            </p:txBody>
          </p:sp>
          <p:sp>
            <p:nvSpPr>
              <p:cNvPr id="51251" name="Rectangle 26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C</a:t>
                </a:r>
              </a:p>
            </p:txBody>
          </p:sp>
        </p:grpSp>
        <p:grpSp>
          <p:nvGrpSpPr>
            <p:cNvPr id="51206" name="Group 27"/>
            <p:cNvGrpSpPr>
              <a:grpSpLocks/>
            </p:cNvGrpSpPr>
            <p:nvPr/>
          </p:nvGrpSpPr>
          <p:grpSpPr bwMode="auto">
            <a:xfrm>
              <a:off x="2832" y="528"/>
              <a:ext cx="1632" cy="672"/>
              <a:chOff x="912" y="1200"/>
              <a:chExt cx="1296" cy="576"/>
            </a:xfrm>
          </p:grpSpPr>
          <p:sp>
            <p:nvSpPr>
              <p:cNvPr id="51238" name="Rectangle 28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39" name="Rectangle 29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7</a:t>
                </a:r>
              </a:p>
            </p:txBody>
          </p:sp>
          <p:sp>
            <p:nvSpPr>
              <p:cNvPr id="51240" name="Rectangle 30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41" name="Rectangle 31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9/13/14</a:t>
                </a:r>
                <a:endParaRPr lang="en-US" altLang="en-US" sz="1000" dirty="0"/>
              </a:p>
            </p:txBody>
          </p:sp>
          <p:sp>
            <p:nvSpPr>
              <p:cNvPr id="51242" name="Rectangle 32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43" name="Rectangle 33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44" name="Rectangle 34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D</a:t>
                </a:r>
              </a:p>
            </p:txBody>
          </p:sp>
        </p:grpSp>
        <p:grpSp>
          <p:nvGrpSpPr>
            <p:cNvPr id="51207" name="Group 35"/>
            <p:cNvGrpSpPr>
              <a:grpSpLocks/>
            </p:cNvGrpSpPr>
            <p:nvPr/>
          </p:nvGrpSpPr>
          <p:grpSpPr bwMode="auto">
            <a:xfrm>
              <a:off x="4608" y="528"/>
              <a:ext cx="1632" cy="672"/>
              <a:chOff x="912" y="1200"/>
              <a:chExt cx="1296" cy="576"/>
            </a:xfrm>
          </p:grpSpPr>
          <p:sp>
            <p:nvSpPr>
              <p:cNvPr id="51231" name="Rectangle 36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32" name="Rectangle 37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1</a:t>
                </a:r>
              </a:p>
            </p:txBody>
          </p:sp>
          <p:sp>
            <p:nvSpPr>
              <p:cNvPr id="51233" name="Rectangle 38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9/21/14</a:t>
                </a:r>
                <a:endParaRPr lang="en-US" altLang="en-US" sz="1000" dirty="0"/>
              </a:p>
            </p:txBody>
          </p:sp>
          <p:sp>
            <p:nvSpPr>
              <p:cNvPr id="51234" name="Rectangle 39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9/20/14</a:t>
                </a:r>
                <a:endParaRPr lang="en-US" altLang="en-US" sz="1000" dirty="0"/>
              </a:p>
            </p:txBody>
          </p:sp>
          <p:sp>
            <p:nvSpPr>
              <p:cNvPr id="51235" name="Rectangle 40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36" name="Rectangle 41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9/21/14</a:t>
                </a:r>
                <a:endParaRPr lang="en-US" altLang="en-US" sz="1000" dirty="0"/>
              </a:p>
            </p:txBody>
          </p:sp>
          <p:sp>
            <p:nvSpPr>
              <p:cNvPr id="51237" name="Rectangle 42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F</a:t>
                </a:r>
              </a:p>
            </p:txBody>
          </p:sp>
        </p:grpSp>
        <p:grpSp>
          <p:nvGrpSpPr>
            <p:cNvPr id="51208" name="Group 43"/>
            <p:cNvGrpSpPr>
              <a:grpSpLocks/>
            </p:cNvGrpSpPr>
            <p:nvPr/>
          </p:nvGrpSpPr>
          <p:grpSpPr bwMode="auto">
            <a:xfrm>
              <a:off x="3744" y="2688"/>
              <a:ext cx="1632" cy="672"/>
              <a:chOff x="912" y="1200"/>
              <a:chExt cx="1296" cy="576"/>
            </a:xfrm>
          </p:grpSpPr>
          <p:sp>
            <p:nvSpPr>
              <p:cNvPr id="51224" name="Rectangle 44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9/14/14</a:t>
                </a:r>
                <a:endParaRPr lang="en-US" altLang="en-US" sz="1000" dirty="0"/>
              </a:p>
            </p:txBody>
          </p:sp>
          <p:sp>
            <p:nvSpPr>
              <p:cNvPr id="51225" name="Rectangle 45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4</a:t>
                </a:r>
              </a:p>
            </p:txBody>
          </p:sp>
          <p:sp>
            <p:nvSpPr>
              <p:cNvPr id="51226" name="Rectangle 46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9/18/14</a:t>
                </a:r>
                <a:endParaRPr lang="en-US" altLang="en-US" sz="1000" dirty="0"/>
              </a:p>
            </p:txBody>
          </p:sp>
          <p:sp>
            <p:nvSpPr>
              <p:cNvPr id="51227" name="Rectangle 47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9/17/14</a:t>
                </a:r>
                <a:endParaRPr lang="en-US" altLang="en-US" sz="1000" dirty="0"/>
              </a:p>
            </p:txBody>
          </p:sp>
          <p:sp>
            <p:nvSpPr>
              <p:cNvPr id="51228" name="Rectangle 48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3</a:t>
                </a:r>
              </a:p>
            </p:txBody>
          </p:sp>
          <p:sp>
            <p:nvSpPr>
              <p:cNvPr id="51229" name="Rectangle 49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9/21/14</a:t>
                </a:r>
                <a:endParaRPr lang="en-US" altLang="en-US" sz="1000" dirty="0"/>
              </a:p>
            </p:txBody>
          </p:sp>
          <p:sp>
            <p:nvSpPr>
              <p:cNvPr id="51230" name="Rectangle 50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E</a:t>
                </a:r>
              </a:p>
            </p:txBody>
          </p:sp>
        </p:grpSp>
        <p:grpSp>
          <p:nvGrpSpPr>
            <p:cNvPr id="51209" name="Group 51"/>
            <p:cNvGrpSpPr>
              <a:grpSpLocks/>
            </p:cNvGrpSpPr>
            <p:nvPr/>
          </p:nvGrpSpPr>
          <p:grpSpPr bwMode="auto">
            <a:xfrm>
              <a:off x="5136" y="1632"/>
              <a:ext cx="1632" cy="672"/>
              <a:chOff x="912" y="1200"/>
              <a:chExt cx="1296" cy="576"/>
            </a:xfrm>
          </p:grpSpPr>
          <p:sp>
            <p:nvSpPr>
              <p:cNvPr id="51217" name="Rectangle 52"/>
              <p:cNvSpPr>
                <a:spLocks noChangeArrowheads="1"/>
              </p:cNvSpPr>
              <p:nvPr/>
            </p:nvSpPr>
            <p:spPr bwMode="auto">
              <a:xfrm>
                <a:off x="912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9/21/14</a:t>
                </a:r>
                <a:endParaRPr lang="en-US" altLang="en-US" sz="1000" dirty="0"/>
              </a:p>
            </p:txBody>
          </p:sp>
          <p:sp>
            <p:nvSpPr>
              <p:cNvPr id="51218" name="Rectangle 53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2</a:t>
                </a:r>
              </a:p>
            </p:txBody>
          </p:sp>
          <p:sp>
            <p:nvSpPr>
              <p:cNvPr id="51219" name="Rectangle 54"/>
              <p:cNvSpPr>
                <a:spLocks noChangeArrowheads="1"/>
              </p:cNvSpPr>
              <p:nvPr/>
            </p:nvSpPr>
            <p:spPr bwMode="auto">
              <a:xfrm>
                <a:off x="1776" y="1200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9/23/14</a:t>
                </a:r>
                <a:endParaRPr lang="en-US" altLang="en-US" sz="1000" dirty="0"/>
              </a:p>
            </p:txBody>
          </p:sp>
          <p:sp>
            <p:nvSpPr>
              <p:cNvPr id="51220" name="Rectangle 55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9/21/14</a:t>
                </a:r>
                <a:endParaRPr lang="en-US" altLang="en-US" sz="1000" dirty="0"/>
              </a:p>
            </p:txBody>
          </p:sp>
          <p:sp>
            <p:nvSpPr>
              <p:cNvPr id="51221" name="Rectangle 56"/>
              <p:cNvSpPr>
                <a:spLocks noChangeArrowheads="1"/>
              </p:cNvSpPr>
              <p:nvPr/>
            </p:nvSpPr>
            <p:spPr bwMode="auto">
              <a:xfrm>
                <a:off x="1344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/>
                  <a:t>0</a:t>
                </a:r>
              </a:p>
            </p:txBody>
          </p:sp>
          <p:sp>
            <p:nvSpPr>
              <p:cNvPr id="51222" name="Rectangle 57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3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000" dirty="0" smtClean="0"/>
                  <a:t>9/23/14</a:t>
                </a:r>
                <a:endParaRPr lang="en-US" altLang="en-US" sz="1000" dirty="0"/>
              </a:p>
            </p:txBody>
          </p:sp>
          <p:sp>
            <p:nvSpPr>
              <p:cNvPr id="51223" name="Rectangle 58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129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/>
                  <a:t>Task G</a:t>
                </a:r>
              </a:p>
            </p:txBody>
          </p:sp>
        </p:grpSp>
        <p:cxnSp>
          <p:nvCxnSpPr>
            <p:cNvPr id="51210" name="AutoShape 59"/>
            <p:cNvCxnSpPr>
              <a:cxnSpLocks noChangeShapeType="1"/>
              <a:stCxn id="51260" idx="0"/>
              <a:endCxn id="51258" idx="1"/>
            </p:cNvCxnSpPr>
            <p:nvPr/>
          </p:nvCxnSpPr>
          <p:spPr bwMode="auto">
            <a:xfrm flipV="1">
              <a:off x="960" y="864"/>
              <a:ext cx="48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1" name="AutoShape 60"/>
            <p:cNvCxnSpPr>
              <a:cxnSpLocks noChangeShapeType="1"/>
              <a:stCxn id="51263" idx="2"/>
              <a:endCxn id="51251" idx="1"/>
            </p:cNvCxnSpPr>
            <p:nvPr/>
          </p:nvCxnSpPr>
          <p:spPr bwMode="auto">
            <a:xfrm>
              <a:off x="960" y="2208"/>
              <a:ext cx="528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2" name="AutoShape 61"/>
            <p:cNvCxnSpPr>
              <a:cxnSpLocks noChangeShapeType="1"/>
              <a:stCxn id="51258" idx="3"/>
              <a:endCxn id="51244" idx="1"/>
            </p:cNvCxnSpPr>
            <p:nvPr/>
          </p:nvCxnSpPr>
          <p:spPr bwMode="auto">
            <a:xfrm>
              <a:off x="2640" y="86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3" name="AutoShape 62"/>
            <p:cNvCxnSpPr>
              <a:cxnSpLocks noChangeShapeType="1"/>
              <a:stCxn id="51244" idx="3"/>
              <a:endCxn id="51237" idx="1"/>
            </p:cNvCxnSpPr>
            <p:nvPr/>
          </p:nvCxnSpPr>
          <p:spPr bwMode="auto">
            <a:xfrm>
              <a:off x="4464" y="864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4" name="AutoShape 63"/>
            <p:cNvCxnSpPr>
              <a:cxnSpLocks noChangeShapeType="1"/>
              <a:stCxn id="51251" idx="3"/>
              <a:endCxn id="51230" idx="1"/>
            </p:cNvCxnSpPr>
            <p:nvPr/>
          </p:nvCxnSpPr>
          <p:spPr bwMode="auto">
            <a:xfrm>
              <a:off x="3120" y="3024"/>
              <a:ext cx="6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5" name="AutoShape 64"/>
            <p:cNvCxnSpPr>
              <a:cxnSpLocks noChangeShapeType="1"/>
              <a:stCxn id="51237" idx="3"/>
              <a:endCxn id="51223" idx="1"/>
            </p:cNvCxnSpPr>
            <p:nvPr/>
          </p:nvCxnSpPr>
          <p:spPr bwMode="auto">
            <a:xfrm flipH="1">
              <a:off x="5136" y="864"/>
              <a:ext cx="1104" cy="1104"/>
            </a:xfrm>
            <a:prstGeom prst="bentConnector5">
              <a:avLst>
                <a:gd name="adj1" fmla="val -13042"/>
                <a:gd name="adj2" fmla="val 50000"/>
                <a:gd name="adj3" fmla="val 1130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6" name="AutoShape 65"/>
            <p:cNvCxnSpPr>
              <a:cxnSpLocks noChangeShapeType="1"/>
              <a:stCxn id="51230" idx="3"/>
              <a:endCxn id="51223" idx="1"/>
            </p:cNvCxnSpPr>
            <p:nvPr/>
          </p:nvCxnSpPr>
          <p:spPr bwMode="auto">
            <a:xfrm flipH="1" flipV="1">
              <a:off x="5136" y="1968"/>
              <a:ext cx="240" cy="1056"/>
            </a:xfrm>
            <a:prstGeom prst="bentConnector5">
              <a:avLst>
                <a:gd name="adj1" fmla="val -60000"/>
                <a:gd name="adj2" fmla="val 50000"/>
                <a:gd name="adj3" fmla="val 1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3469861" y="6107289"/>
            <a:ext cx="31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4.6 page 128 (corrected)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128</Words>
  <Application>Microsoft Office PowerPoint</Application>
  <PresentationFormat>Widescreen</PresentationFormat>
  <Paragraphs>102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michael@solomonconsulting.com</dc:creator>
  <cp:lastModifiedBy>Evans, Vanessa</cp:lastModifiedBy>
  <cp:revision>3</cp:revision>
  <dcterms:created xsi:type="dcterms:W3CDTF">2015-11-29T17:08:28Z</dcterms:created>
  <dcterms:modified xsi:type="dcterms:W3CDTF">2015-12-08T19:06:19Z</dcterms:modified>
</cp:coreProperties>
</file>